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57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0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42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911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68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5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25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73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59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251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43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5AA77-FDFA-430B-BDBA-4C8C3B822C4B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15B81-A732-466E-B916-9A68EB53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7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СОЗДАТЬ ПРЕЗЕНТАЦИЮ, ВЫБРАВ ТЕМУ ИЗ СИЛЛАБУСА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114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СОЗДАТЬ ПРЕЗЕНТАЦИЮ, ВЫБРАВ ТЕМУ ИЗ СИЛЛАБУСА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СОЗДАТЬ ПРЕЗЕНТАЦИЮ, ВЫБРАВ ТЕМУ ИЗ СИЛЛАБУСА</dc:title>
  <dc:creator>User</dc:creator>
  <cp:lastModifiedBy>User</cp:lastModifiedBy>
  <cp:revision>1</cp:revision>
  <dcterms:created xsi:type="dcterms:W3CDTF">2020-03-27T11:19:35Z</dcterms:created>
  <dcterms:modified xsi:type="dcterms:W3CDTF">2020-03-27T11:20:23Z</dcterms:modified>
</cp:coreProperties>
</file>